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8"/>
  </p:notesMasterIdLst>
  <p:sldIdLst>
    <p:sldId id="256" r:id="rId2"/>
    <p:sldId id="524" r:id="rId3"/>
    <p:sldId id="515" r:id="rId4"/>
    <p:sldId id="516" r:id="rId5"/>
    <p:sldId id="517" r:id="rId6"/>
    <p:sldId id="518" r:id="rId7"/>
    <p:sldId id="519" r:id="rId8"/>
    <p:sldId id="520" r:id="rId9"/>
    <p:sldId id="521" r:id="rId10"/>
    <p:sldId id="522" r:id="rId11"/>
    <p:sldId id="523" r:id="rId12"/>
    <p:sldId id="525" r:id="rId13"/>
    <p:sldId id="526" r:id="rId14"/>
    <p:sldId id="527" r:id="rId15"/>
    <p:sldId id="528" r:id="rId16"/>
    <p:sldId id="529" r:id="rId17"/>
    <p:sldId id="530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3" r:id="rId26"/>
    <p:sldId id="51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tmp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4.tmp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tmp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8.tmp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41.xml"/><Relationship Id="rId16" Type="http://schemas.openxmlformats.org/officeDocument/2006/relationships/image" Target="../media/image68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63.tmp"/><Relationship Id="rId5" Type="http://schemas.openxmlformats.org/officeDocument/2006/relationships/tags" Target="../tags/tag44.xml"/><Relationship Id="rId15" Type="http://schemas.openxmlformats.org/officeDocument/2006/relationships/image" Target="../media/image67.tmp"/><Relationship Id="rId10" Type="http://schemas.openxmlformats.org/officeDocument/2006/relationships/image" Target="../media/image62.png"/><Relationship Id="rId4" Type="http://schemas.openxmlformats.org/officeDocument/2006/relationships/tags" Target="../tags/tag43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49.xml"/><Relationship Id="rId7" Type="http://schemas.openxmlformats.org/officeDocument/2006/relationships/image" Target="../media/image7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0.tmp"/><Relationship Id="rId11" Type="http://schemas.openxmlformats.org/officeDocument/2006/relationships/image" Target="../media/image75.png"/><Relationship Id="rId5" Type="http://schemas.openxmlformats.org/officeDocument/2006/relationships/image" Target="../media/image61.png"/><Relationship Id="rId10" Type="http://schemas.openxmlformats.org/officeDocument/2006/relationships/image" Target="../media/image74.tm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3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9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78.png"/><Relationship Id="rId17" Type="http://schemas.openxmlformats.org/officeDocument/2006/relationships/image" Target="../media/image83.tmp"/><Relationship Id="rId2" Type="http://schemas.openxmlformats.org/officeDocument/2006/relationships/tags" Target="../tags/tag51.xml"/><Relationship Id="rId16" Type="http://schemas.openxmlformats.org/officeDocument/2006/relationships/image" Target="../media/image8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77.png"/><Relationship Id="rId5" Type="http://schemas.openxmlformats.org/officeDocument/2006/relationships/tags" Target="../tags/tag54.xml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tags" Target="../tags/tag53.xml"/><Relationship Id="rId9" Type="http://schemas.openxmlformats.org/officeDocument/2006/relationships/image" Target="../media/image61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mp"/><Relationship Id="rId3" Type="http://schemas.openxmlformats.org/officeDocument/2006/relationships/tags" Target="../tags/tag59.xml"/><Relationship Id="rId7" Type="http://schemas.openxmlformats.org/officeDocument/2006/relationships/image" Target="../media/image84.png"/><Relationship Id="rId12" Type="http://schemas.openxmlformats.org/officeDocument/2006/relationships/image" Target="../media/image6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8.png"/><Relationship Id="rId5" Type="http://schemas.openxmlformats.org/officeDocument/2006/relationships/tags" Target="../tags/tag61.xml"/><Relationship Id="rId10" Type="http://schemas.openxmlformats.org/officeDocument/2006/relationships/image" Target="../media/image87.png"/><Relationship Id="rId4" Type="http://schemas.openxmlformats.org/officeDocument/2006/relationships/tags" Target="../tags/tag60.xml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90.png"/><Relationship Id="rId5" Type="http://schemas.openxmlformats.org/officeDocument/2006/relationships/image" Target="../media/image89.tmp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92.png"/><Relationship Id="rId5" Type="http://schemas.openxmlformats.org/officeDocument/2006/relationships/image" Target="../media/image91.tmp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9.png"/><Relationship Id="rId17" Type="http://schemas.openxmlformats.org/officeDocument/2006/relationships/image" Target="../media/image98.png"/><Relationship Id="rId2" Type="http://schemas.openxmlformats.org/officeDocument/2006/relationships/tags" Target="../tags/tag67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8.png"/><Relationship Id="rId5" Type="http://schemas.openxmlformats.org/officeDocument/2006/relationships/tags" Target="../tags/tag70.xml"/><Relationship Id="rId15" Type="http://schemas.openxmlformats.org/officeDocument/2006/relationships/image" Target="../media/image96.png"/><Relationship Id="rId10" Type="http://schemas.openxmlformats.org/officeDocument/2006/relationships/image" Target="../media/image93.png"/><Relationship Id="rId19" Type="http://schemas.openxmlformats.org/officeDocument/2006/relationships/image" Target="../media/image100.png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6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5.png"/><Relationship Id="rId2" Type="http://schemas.openxmlformats.org/officeDocument/2006/relationships/tags" Target="../tags/tag75.xml"/><Relationship Id="rId16" Type="http://schemas.openxmlformats.org/officeDocument/2006/relationships/image" Target="../media/image109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04.png"/><Relationship Id="rId5" Type="http://schemas.openxmlformats.org/officeDocument/2006/relationships/tags" Target="../tags/tag78.xml"/><Relationship Id="rId15" Type="http://schemas.openxmlformats.org/officeDocument/2006/relationships/image" Target="../media/image108.png"/><Relationship Id="rId10" Type="http://schemas.openxmlformats.org/officeDocument/2006/relationships/image" Target="../media/image103.tmp"/><Relationship Id="rId4" Type="http://schemas.openxmlformats.org/officeDocument/2006/relationships/tags" Target="../tags/tag77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image" Target="../media/image102.png"/><Relationship Id="rId26" Type="http://schemas.openxmlformats.org/officeDocument/2006/relationships/image" Target="../media/image116.png"/><Relationship Id="rId3" Type="http://schemas.openxmlformats.org/officeDocument/2006/relationships/tags" Target="../tags/tag83.xml"/><Relationship Id="rId21" Type="http://schemas.openxmlformats.org/officeDocument/2006/relationships/image" Target="../media/image112.png"/><Relationship Id="rId34" Type="http://schemas.openxmlformats.org/officeDocument/2006/relationships/image" Target="../media/image124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image" Target="../media/image111.png"/><Relationship Id="rId29" Type="http://schemas.openxmlformats.org/officeDocument/2006/relationships/image" Target="../media/image119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98.png"/><Relationship Id="rId28" Type="http://schemas.openxmlformats.org/officeDocument/2006/relationships/image" Target="../media/image118.png"/><Relationship Id="rId10" Type="http://schemas.openxmlformats.org/officeDocument/2006/relationships/tags" Target="../tags/tag90.xml"/><Relationship Id="rId19" Type="http://schemas.openxmlformats.org/officeDocument/2006/relationships/image" Target="../media/image110.png"/><Relationship Id="rId31" Type="http://schemas.openxmlformats.org/officeDocument/2006/relationships/image" Target="../media/image12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113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8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image" Target="../media/image113.png"/><Relationship Id="rId26" Type="http://schemas.openxmlformats.org/officeDocument/2006/relationships/image" Target="../media/image124.png"/><Relationship Id="rId3" Type="http://schemas.openxmlformats.org/officeDocument/2006/relationships/tags" Target="../tags/tag99.xml"/><Relationship Id="rId21" Type="http://schemas.openxmlformats.org/officeDocument/2006/relationships/image" Target="../media/image126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112.png"/><Relationship Id="rId25" Type="http://schemas.openxmlformats.org/officeDocument/2006/relationships/image" Target="../media/image123.png"/><Relationship Id="rId2" Type="http://schemas.openxmlformats.org/officeDocument/2006/relationships/tags" Target="../tags/tag98.xml"/><Relationship Id="rId16" Type="http://schemas.openxmlformats.org/officeDocument/2006/relationships/image" Target="../media/image102.png"/><Relationship Id="rId20" Type="http://schemas.openxmlformats.org/officeDocument/2006/relationships/image" Target="../media/image125.png"/><Relationship Id="rId29" Type="http://schemas.openxmlformats.org/officeDocument/2006/relationships/image" Target="../media/image130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122.png"/><Relationship Id="rId5" Type="http://schemas.openxmlformats.org/officeDocument/2006/relationships/tags" Target="../tags/tag10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1.png"/><Relationship Id="rId28" Type="http://schemas.openxmlformats.org/officeDocument/2006/relationships/image" Target="../media/image129.png"/><Relationship Id="rId10" Type="http://schemas.openxmlformats.org/officeDocument/2006/relationships/tags" Target="../tags/tag106.xml"/><Relationship Id="rId19" Type="http://schemas.openxmlformats.org/officeDocument/2006/relationships/image" Target="../media/image98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127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5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134.png"/><Relationship Id="rId2" Type="http://schemas.openxmlformats.org/officeDocument/2006/relationships/tags" Target="../tags/tag112.xml"/><Relationship Id="rId16" Type="http://schemas.openxmlformats.org/officeDocument/2006/relationships/image" Target="../media/image138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133.png"/><Relationship Id="rId5" Type="http://schemas.openxmlformats.org/officeDocument/2006/relationships/tags" Target="../tags/tag115.xml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tags" Target="../tags/tag114.xml"/><Relationship Id="rId9" Type="http://schemas.openxmlformats.org/officeDocument/2006/relationships/image" Target="../media/image102.png"/><Relationship Id="rId1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139.tmp"/><Relationship Id="rId18" Type="http://schemas.openxmlformats.org/officeDocument/2006/relationships/image" Target="../media/image144.png"/><Relationship Id="rId26" Type="http://schemas.openxmlformats.org/officeDocument/2006/relationships/image" Target="../media/image152.tmp"/><Relationship Id="rId3" Type="http://schemas.openxmlformats.org/officeDocument/2006/relationships/tags" Target="../tags/tag120.xml"/><Relationship Id="rId21" Type="http://schemas.openxmlformats.org/officeDocument/2006/relationships/image" Target="../media/image147.tmp"/><Relationship Id="rId7" Type="http://schemas.openxmlformats.org/officeDocument/2006/relationships/tags" Target="../tags/tag124.xml"/><Relationship Id="rId12" Type="http://schemas.openxmlformats.org/officeDocument/2006/relationships/image" Target="../media/image102.png"/><Relationship Id="rId17" Type="http://schemas.openxmlformats.org/officeDocument/2006/relationships/image" Target="../media/image143.png"/><Relationship Id="rId25" Type="http://schemas.openxmlformats.org/officeDocument/2006/relationships/image" Target="../media/image151.tmp"/><Relationship Id="rId2" Type="http://schemas.openxmlformats.org/officeDocument/2006/relationships/tags" Target="../tags/tag119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50.tmp"/><Relationship Id="rId5" Type="http://schemas.openxmlformats.org/officeDocument/2006/relationships/tags" Target="../tags/tag122.xml"/><Relationship Id="rId15" Type="http://schemas.openxmlformats.org/officeDocument/2006/relationships/image" Target="../media/image141.png"/><Relationship Id="rId23" Type="http://schemas.openxmlformats.org/officeDocument/2006/relationships/image" Target="../media/image149.tmp"/><Relationship Id="rId28" Type="http://schemas.openxmlformats.org/officeDocument/2006/relationships/image" Target="../media/image154.tmp"/><Relationship Id="rId10" Type="http://schemas.openxmlformats.org/officeDocument/2006/relationships/tags" Target="../tags/tag127.xml"/><Relationship Id="rId19" Type="http://schemas.openxmlformats.org/officeDocument/2006/relationships/image" Target="../media/image145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140.png"/><Relationship Id="rId22" Type="http://schemas.openxmlformats.org/officeDocument/2006/relationships/image" Target="../media/image148.tmp"/><Relationship Id="rId27" Type="http://schemas.openxmlformats.org/officeDocument/2006/relationships/image" Target="../media/image153.tmp"/><Relationship Id="rId30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0.png"/><Relationship Id="rId3" Type="http://schemas.openxmlformats.org/officeDocument/2006/relationships/tags" Target="../tags/tag130.xml"/><Relationship Id="rId21" Type="http://schemas.openxmlformats.org/officeDocument/2006/relationships/image" Target="../media/image163.png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tags" Target="../tags/tag129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image" Target="../media/image166.png"/><Relationship Id="rId5" Type="http://schemas.openxmlformats.org/officeDocument/2006/relationships/tags" Target="../tags/tag132.xml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tags" Target="../tags/tag137.xml"/><Relationship Id="rId19" Type="http://schemas.openxmlformats.org/officeDocument/2006/relationships/image" Target="../media/image161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102.png"/><Relationship Id="rId22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image" Target="../media/image102.png"/><Relationship Id="rId26" Type="http://schemas.openxmlformats.org/officeDocument/2006/relationships/image" Target="../media/image175.png"/><Relationship Id="rId3" Type="http://schemas.openxmlformats.org/officeDocument/2006/relationships/tags" Target="../tags/tag142.xml"/><Relationship Id="rId21" Type="http://schemas.openxmlformats.org/officeDocument/2006/relationships/image" Target="../media/image170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74.png"/><Relationship Id="rId33" Type="http://schemas.openxmlformats.org/officeDocument/2006/relationships/image" Target="../media/image181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173.png"/><Relationship Id="rId32" Type="http://schemas.openxmlformats.org/officeDocument/2006/relationships/image" Target="../media/image180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149.xml"/><Relationship Id="rId19" Type="http://schemas.openxmlformats.org/officeDocument/2006/relationships/image" Target="../media/image168.png"/><Relationship Id="rId31" Type="http://schemas.openxmlformats.org/officeDocument/2006/relationships/image" Target="../media/image12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8" Type="http://schemas.openxmlformats.org/officeDocument/2006/relationships/tags" Target="../tags/tag1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86.pn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184.png"/><Relationship Id="rId5" Type="http://schemas.openxmlformats.org/officeDocument/2006/relationships/tags" Target="../tags/tag160.xml"/><Relationship Id="rId10" Type="http://schemas.openxmlformats.org/officeDocument/2006/relationships/image" Target="../media/image183.png"/><Relationship Id="rId4" Type="http://schemas.openxmlformats.org/officeDocument/2006/relationships/tags" Target="../tags/tag159.xml"/><Relationship Id="rId9" Type="http://schemas.openxmlformats.org/officeDocument/2006/relationships/image" Target="../media/image182.png"/><Relationship Id="rId14" Type="http://schemas.openxmlformats.org/officeDocument/2006/relationships/image" Target="../media/image187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3.png"/><Relationship Id="rId5" Type="http://schemas.openxmlformats.org/officeDocument/2006/relationships/tags" Target="../tags/tag8.xml"/><Relationship Id="rId10" Type="http://schemas.openxmlformats.org/officeDocument/2006/relationships/image" Target="../media/image12.png"/><Relationship Id="rId4" Type="http://schemas.openxmlformats.org/officeDocument/2006/relationships/tags" Target="../tags/tag7.xml"/><Relationship Id="rId9" Type="http://schemas.openxmlformats.org/officeDocument/2006/relationships/image" Target="../media/image11.png"/><Relationship Id="rId14" Type="http://schemas.openxmlformats.org/officeDocument/2006/relationships/image" Target="../media/image1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tags" Target="../tags/tag13.xml"/><Relationship Id="rId21" Type="http://schemas.openxmlformats.org/officeDocument/2006/relationships/image" Target="../media/image22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10.png"/><Relationship Id="rId25" Type="http://schemas.openxmlformats.org/officeDocument/2006/relationships/image" Target="../media/image26.png"/><Relationship Id="rId2" Type="http://schemas.openxmlformats.org/officeDocument/2006/relationships/tags" Target="../tags/tag1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tags" Target="../tags/tag20.xml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tmp"/><Relationship Id="rId3" Type="http://schemas.openxmlformats.org/officeDocument/2006/relationships/tags" Target="../tags/tag29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11" Type="http://schemas.openxmlformats.org/officeDocument/2006/relationships/image" Target="../media/image40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tmp"/><Relationship Id="rId4" Type="http://schemas.openxmlformats.org/officeDocument/2006/relationships/tags" Target="../tags/tag30.xml"/><Relationship Id="rId9" Type="http://schemas.openxmlformats.org/officeDocument/2006/relationships/image" Target="../media/image38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mp"/><Relationship Id="rId3" Type="http://schemas.openxmlformats.org/officeDocument/2006/relationships/tags" Target="../tags/tag33.xml"/><Relationship Id="rId7" Type="http://schemas.openxmlformats.org/officeDocument/2006/relationships/image" Target="../media/image44.tmp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tmp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8.tmp"/><Relationship Id="rId5" Type="http://schemas.openxmlformats.org/officeDocument/2006/relationships/image" Target="../media/image47.png"/><Relationship Id="rId10" Type="http://schemas.openxmlformats.org/officeDocument/2006/relationships/image" Target="../media/image52.tmp"/><Relationship Id="rId4" Type="http://schemas.openxmlformats.org/officeDocument/2006/relationships/image" Target="../media/image10.png"/><Relationship Id="rId9" Type="http://schemas.openxmlformats.org/officeDocument/2006/relationships/image" Target="../media/image5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5223510" cy="2305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5715000" cy="261866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4794"/>
            <a:ext cx="7162800" cy="108373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92150"/>
            <a:ext cx="1676400" cy="4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5303520" cy="2362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6916116" cy="191479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65" y="3054477"/>
            <a:ext cx="5438587" cy="237996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5477552"/>
            <a:ext cx="476316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5305"/>
            <a:ext cx="2051685" cy="22669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9" y="1248797"/>
            <a:ext cx="3146858" cy="2282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4" y="1028700"/>
            <a:ext cx="3009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1" y="2044664"/>
            <a:ext cx="3505200" cy="5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8" y="2992966"/>
            <a:ext cx="3211830" cy="23050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49" y="4114800"/>
            <a:ext cx="3337349" cy="2224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9" y="4267200"/>
            <a:ext cx="1554480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0" y="5029199"/>
            <a:ext cx="3863340" cy="13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58" y="1459230"/>
            <a:ext cx="6015790" cy="48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5" y="1234440"/>
            <a:ext cx="1301115" cy="22479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5" y="3207966"/>
            <a:ext cx="2225059" cy="65684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" y="4303294"/>
            <a:ext cx="2232127" cy="254001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4" y="4679877"/>
            <a:ext cx="1828800" cy="267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3" y="1905000"/>
            <a:ext cx="433959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5306"/>
            <a:ext cx="3688080" cy="22669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4717" y="4382453"/>
            <a:ext cx="7868188" cy="234315"/>
            <a:chOff x="506730" y="4939665"/>
            <a:chExt cx="7868188" cy="234315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" y="4941570"/>
              <a:ext cx="4389120" cy="2324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413" y="4939665"/>
              <a:ext cx="3278505" cy="23431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" y="5250180"/>
            <a:ext cx="8724900" cy="5372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4149090" cy="255270"/>
          </a:xfrm>
          <a:prstGeom prst="rect">
            <a:avLst/>
          </a:prstGeom>
        </p:spPr>
      </p:pic>
      <p:pic>
        <p:nvPicPr>
          <p:cNvPr id="1026" name="Picture 2" descr="http://upload.wikimedia.org/wikipedia/commons/thumb/2/2a/Example_of_bounding_volume_hierarchy.svg/534px-Example_of_bounding_volume_hierarchy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" y="1981200"/>
            <a:ext cx="511680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" y="6294119"/>
            <a:ext cx="5261610" cy="23431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37" y="838200"/>
            <a:ext cx="2357671" cy="30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35306"/>
            <a:ext cx="3594735" cy="22669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039099" cy="3836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04469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5732145"/>
            <a:ext cx="725995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6324600"/>
            <a:ext cx="598741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838200"/>
            <a:ext cx="6872918" cy="3483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73052"/>
            <a:ext cx="8721090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14400"/>
            <a:ext cx="4402455" cy="3427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95" y="5257800"/>
            <a:ext cx="468820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63" y="37501"/>
            <a:ext cx="1634490" cy="317754"/>
          </a:xfrm>
          <a:prstGeom prst="rect">
            <a:avLst/>
          </a:prstGeom>
        </p:spPr>
      </p:pic>
      <p:pic>
        <p:nvPicPr>
          <p:cNvPr id="1026" name="Picture 2" descr="[​IMG]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6" y="609600"/>
            <a:ext cx="3858714" cy="272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42663"/>
            <a:ext cx="4213997" cy="26131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" y="4182808"/>
            <a:ext cx="4838319" cy="20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90" y="3443315"/>
            <a:ext cx="1222439" cy="210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3541233"/>
            <a:ext cx="2245995" cy="204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4199136"/>
            <a:ext cx="2575179" cy="16116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334001" y="6438900"/>
            <a:ext cx="1066800" cy="762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8" descr="Image result for sun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0" descr="Image result for sun carto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vignette4.wikia.nocookie.net/fantendo/images/1/1e/A-sun-cartoon-with-a-long-ray-hi.png/revision/latest?cb=2015022014195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4457700"/>
            <a:ext cx="48006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rapezoid 14"/>
          <p:cNvSpPr/>
          <p:nvPr/>
        </p:nvSpPr>
        <p:spPr>
          <a:xfrm>
            <a:off x="4953001" y="5372100"/>
            <a:ext cx="1828800" cy="457200"/>
          </a:xfrm>
          <a:prstGeom prst="trapezoid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16200000">
            <a:off x="6762751" y="5581650"/>
            <a:ext cx="1638300" cy="762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54" y="5540024"/>
            <a:ext cx="668655" cy="159449"/>
          </a:xfrm>
          <a:prstGeom prst="rect">
            <a:avLst/>
          </a:prstGeom>
        </p:spPr>
      </p:pic>
      <p:cxnSp>
        <p:nvCxnSpPr>
          <p:cNvPr id="21" name="Curved Connector 20"/>
          <p:cNvCxnSpPr/>
          <p:nvPr/>
        </p:nvCxnSpPr>
        <p:spPr>
          <a:xfrm>
            <a:off x="3614467" y="5691309"/>
            <a:ext cx="1414733" cy="785691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6" y="5372100"/>
            <a:ext cx="2738057" cy="7560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54" y="6608222"/>
            <a:ext cx="1467612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35" y="37501"/>
            <a:ext cx="2686050" cy="32461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65" y="685800"/>
            <a:ext cx="2943626" cy="2762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8" y="1914959"/>
            <a:ext cx="5071110" cy="53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762000"/>
            <a:ext cx="5549265" cy="236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" y="3060959"/>
            <a:ext cx="363283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" y="1117696"/>
            <a:ext cx="2391728" cy="229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4038600"/>
            <a:ext cx="8724900" cy="535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0" y="5486400"/>
            <a:ext cx="8721090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ce.rwth-aachen.de/fileadmin/user_upload/forschungsprojekte/tools/GRACE/raytrac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214"/>
            <a:ext cx="3088386" cy="317754"/>
          </a:xfrm>
          <a:prstGeom prst="rect">
            <a:avLst/>
          </a:prstGeom>
        </p:spPr>
      </p:pic>
      <p:pic>
        <p:nvPicPr>
          <p:cNvPr id="7" name="Picture 2" descr="[​IMG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6" y="609600"/>
            <a:ext cx="3858714" cy="272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42663"/>
            <a:ext cx="4213997" cy="2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35" y="37501"/>
            <a:ext cx="2686050" cy="324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623614"/>
            <a:ext cx="2510790" cy="22669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rot="16200000" flipV="1">
            <a:off x="5593079" y="1539241"/>
            <a:ext cx="533400" cy="45719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flipV="1">
            <a:off x="4420413" y="2706921"/>
            <a:ext cx="533400" cy="45719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617899"/>
            <a:ext cx="469201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3" y="2895601"/>
            <a:ext cx="175260" cy="182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1474470"/>
            <a:ext cx="182880" cy="175260"/>
          </a:xfrm>
          <a:prstGeom prst="rect">
            <a:avLst/>
          </a:prstGeom>
        </p:spPr>
      </p:pic>
      <p:pic>
        <p:nvPicPr>
          <p:cNvPr id="11" name="Picture 12" descr="http://vignette4.wikia.nocookie.net/fantendo/images/1/1e/A-sun-cartoon-with-a-long-ray-hi.png/revision/latest?cb=2015022014195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" y="1474470"/>
            <a:ext cx="48006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3382319"/>
            <a:ext cx="5025390" cy="234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25" y="4330639"/>
            <a:ext cx="4867466" cy="22117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2" y="4787838"/>
            <a:ext cx="4850321" cy="221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1" y="5245039"/>
            <a:ext cx="5229225" cy="221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30" y="5688632"/>
            <a:ext cx="5229225" cy="221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6434529"/>
            <a:ext cx="7913370" cy="2362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58" y="3913443"/>
            <a:ext cx="5023485" cy="20916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743200" y="1474470"/>
            <a:ext cx="2813685" cy="1752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83180" y="1828801"/>
            <a:ext cx="1837233" cy="6095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695963" y="1649730"/>
            <a:ext cx="860922" cy="7886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798011" y="1817370"/>
            <a:ext cx="843101" cy="7734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06" y="1316736"/>
            <a:ext cx="288036" cy="1577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79" y="2280666"/>
            <a:ext cx="267462" cy="15773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3" y="1875932"/>
            <a:ext cx="269177" cy="1971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47" y="2270633"/>
            <a:ext cx="408051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2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35" y="37501"/>
            <a:ext cx="2686050" cy="3246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 rot="16200000" flipV="1">
            <a:off x="5593079" y="1005841"/>
            <a:ext cx="533400" cy="45719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V="1">
            <a:off x="4420413" y="2173521"/>
            <a:ext cx="533400" cy="45719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3" y="2362201"/>
            <a:ext cx="175260" cy="18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941070"/>
            <a:ext cx="182880" cy="175260"/>
          </a:xfrm>
          <a:prstGeom prst="rect">
            <a:avLst/>
          </a:prstGeom>
        </p:spPr>
      </p:pic>
      <p:pic>
        <p:nvPicPr>
          <p:cNvPr id="14" name="Picture 12" descr="http://vignette4.wikia.nocookie.net/fantendo/images/1/1e/A-sun-cartoon-with-a-long-ray-hi.png/revision/latest?cb=2015022014195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" y="941070"/>
            <a:ext cx="48006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2743200" y="941070"/>
            <a:ext cx="2813685" cy="1752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83180" y="1295401"/>
            <a:ext cx="1837233" cy="6095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95963" y="1116330"/>
            <a:ext cx="860922" cy="7886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98011" y="1283970"/>
            <a:ext cx="843101" cy="7734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" y="3132364"/>
            <a:ext cx="8715375" cy="5391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27" y="2667000"/>
            <a:ext cx="140398" cy="1257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81890"/>
            <a:ext cx="132016" cy="1802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98" y="767008"/>
            <a:ext cx="288036" cy="1577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71" y="1730938"/>
            <a:ext cx="267462" cy="15773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35" y="1326204"/>
            <a:ext cx="269177" cy="1971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39" y="1720905"/>
            <a:ext cx="408051" cy="1577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" y="4191000"/>
            <a:ext cx="621030" cy="2266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86" y="4304347"/>
            <a:ext cx="1850326" cy="2430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25" y="4876800"/>
            <a:ext cx="1707832" cy="2472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37" y="5715003"/>
            <a:ext cx="3512058" cy="2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7501"/>
            <a:ext cx="2686050" cy="3246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1" y="650646"/>
            <a:ext cx="8722995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4" y="2286000"/>
            <a:ext cx="7734300" cy="546735"/>
          </a:xfrm>
          <a:prstGeom prst="rect">
            <a:avLst/>
          </a:prstGeom>
        </p:spPr>
      </p:pic>
      <p:pic>
        <p:nvPicPr>
          <p:cNvPr id="2050" name="Picture 2" descr="https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93620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69" y="3393620"/>
            <a:ext cx="3922776" cy="754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09" y="4661043"/>
            <a:ext cx="4181666" cy="4937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0" y="1497749"/>
            <a:ext cx="8709660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69" y="5521695"/>
            <a:ext cx="3977640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9" y="37501"/>
            <a:ext cx="2686050" cy="324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2603"/>
            <a:ext cx="2667000" cy="2594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98170"/>
            <a:ext cx="3234690" cy="240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46" y="1174865"/>
            <a:ext cx="4202430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23" y="2133600"/>
            <a:ext cx="4501515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73" y="3048000"/>
            <a:ext cx="4522470" cy="847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4278930"/>
            <a:ext cx="138303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09" y="4295556"/>
            <a:ext cx="6554534" cy="219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4736130"/>
            <a:ext cx="4972050" cy="229743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6" y="5242367"/>
            <a:ext cx="1388473" cy="595060"/>
          </a:xfrm>
          <a:prstGeom prst="rect">
            <a:avLst/>
          </a:prstGeom>
        </p:spPr>
      </p:pic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52" y="5345335"/>
            <a:ext cx="1388036" cy="411119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09" y="5330294"/>
            <a:ext cx="2795680" cy="441200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10" y="5360230"/>
            <a:ext cx="521342" cy="435877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30" y="5105400"/>
            <a:ext cx="282978" cy="874660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10" y="5158149"/>
            <a:ext cx="202779" cy="769161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52" y="5242367"/>
            <a:ext cx="173748" cy="701943"/>
          </a:xfrm>
          <a:prstGeom prst="rect">
            <a:avLst/>
          </a:prstGeom>
        </p:spPr>
      </p:pic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61" y="5350051"/>
            <a:ext cx="1038338" cy="4214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6152388"/>
            <a:ext cx="7830122" cy="246888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304800" y="5141821"/>
            <a:ext cx="8610600" cy="861651"/>
          </a:xfrm>
          <a:prstGeom prst="roundRect">
            <a:avLst/>
          </a:prstGeom>
          <a:solidFill>
            <a:schemeClr val="bg2">
              <a:lumMod val="75000"/>
              <a:alpha val="23000"/>
            </a:schemeClr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20" y="4568335"/>
            <a:ext cx="1685354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9" y="37501"/>
            <a:ext cx="2686050" cy="32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645795"/>
            <a:ext cx="7103745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219200"/>
            <a:ext cx="762762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1880690"/>
            <a:ext cx="2202180" cy="2266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7" y="2365195"/>
            <a:ext cx="6096762" cy="2091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9" y="2951119"/>
            <a:ext cx="6309360" cy="2091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3" y="3253740"/>
            <a:ext cx="5939028" cy="2057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9" y="3921033"/>
            <a:ext cx="6753416" cy="2091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9" y="4527914"/>
            <a:ext cx="4263962" cy="1663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4" y="5059138"/>
            <a:ext cx="7524941" cy="2091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4" y="6477000"/>
            <a:ext cx="5230940" cy="2057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5" y="5638800"/>
            <a:ext cx="7062026" cy="4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9" y="37501"/>
            <a:ext cx="2686050" cy="324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3400"/>
            <a:ext cx="1253490" cy="224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24" y="533400"/>
            <a:ext cx="6198870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69" y="1066800"/>
            <a:ext cx="2886075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8" y="1557202"/>
            <a:ext cx="553593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2" y="2482813"/>
            <a:ext cx="6053900" cy="229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2" y="2101813"/>
            <a:ext cx="1851660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3" y="2995068"/>
            <a:ext cx="3636455" cy="205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3" y="3879369"/>
            <a:ext cx="2407158" cy="212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0" y="4336569"/>
            <a:ext cx="6021324" cy="2280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1" y="4730384"/>
            <a:ext cx="7243763" cy="205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2" y="3451860"/>
            <a:ext cx="5244656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11" y="5330708"/>
            <a:ext cx="3130677" cy="8025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18649"/>
            <a:ext cx="621030" cy="2266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02" y="5347036"/>
            <a:ext cx="3002851" cy="802576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486400" y="5159012"/>
            <a:ext cx="2755034" cy="1143000"/>
          </a:xfrm>
          <a:prstGeom prst="roundRect">
            <a:avLst/>
          </a:prstGeom>
          <a:solidFill>
            <a:schemeClr val="bg2">
              <a:lumMod val="75000"/>
              <a:alpha val="23000"/>
            </a:schemeClr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420938"/>
            <a:ext cx="2430780" cy="2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9" y="37501"/>
            <a:ext cx="2686050" cy="324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1710690" cy="226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89150"/>
            <a:ext cx="5055870" cy="535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422841"/>
            <a:ext cx="4760595" cy="539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733515"/>
            <a:ext cx="697992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3276600"/>
            <a:ext cx="5019675" cy="53721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06" y="762000"/>
            <a:ext cx="3157594" cy="35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2451735" cy="224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62000"/>
            <a:ext cx="3882390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3629025" cy="186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" y="2075634"/>
            <a:ext cx="400050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9" y="2551928"/>
            <a:ext cx="7021830" cy="23050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9" y="3562350"/>
            <a:ext cx="7482840" cy="23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9" y="533400"/>
            <a:ext cx="7049091" cy="316732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9" y="4267200"/>
            <a:ext cx="5334437" cy="13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738203" y="5223105"/>
            <a:ext cx="228600" cy="266701"/>
          </a:xfrm>
          <a:prstGeom prst="rect">
            <a:avLst/>
          </a:prstGeom>
          <a:solidFill>
            <a:srgbClr val="92D05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2402205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" y="1330641"/>
            <a:ext cx="761619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5" y="1828800"/>
            <a:ext cx="475297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6" y="2431053"/>
            <a:ext cx="8092440" cy="236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2833825"/>
            <a:ext cx="7105650" cy="255270"/>
          </a:xfrm>
          <a:prstGeom prst="rect">
            <a:avLst/>
          </a:prstGeom>
        </p:spPr>
      </p:pic>
      <p:pic>
        <p:nvPicPr>
          <p:cNvPr id="1028" name="Picture 4" descr="http://i532.photobucket.com/albums/ee322/Marathongman/Scrapbook%20Frames%20and%20Borders/9-x-7-grid-transparent-background-black-border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80" y="4492400"/>
            <a:ext cx="23241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03" y="6381751"/>
            <a:ext cx="75438" cy="18859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254399"/>
            <a:ext cx="115252" cy="2409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7" y="3581401"/>
            <a:ext cx="8326755" cy="272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5" y="4246794"/>
            <a:ext cx="3507867" cy="5297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" y="5257801"/>
            <a:ext cx="3771900" cy="22802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4" y="5715000"/>
            <a:ext cx="1908239" cy="20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4" y="6126613"/>
            <a:ext cx="3027807" cy="27774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6194101" y="4342326"/>
            <a:ext cx="2324100" cy="0"/>
          </a:xfrm>
          <a:prstGeom prst="straightConnector1">
            <a:avLst/>
          </a:prstGeom>
          <a:ln w="317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5287996"/>
            <a:ext cx="272415" cy="20535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8679577" y="4512007"/>
            <a:ext cx="0" cy="1726990"/>
          </a:xfrm>
          <a:prstGeom prst="straightConnector1">
            <a:avLst/>
          </a:prstGeom>
          <a:ln w="317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28" y="4058993"/>
            <a:ext cx="276606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0980"/>
            <a:ext cx="5067784" cy="1997877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9" y="899911"/>
            <a:ext cx="7203903" cy="34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09600"/>
            <a:ext cx="5206365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6" y="1066800"/>
            <a:ext cx="7208520" cy="23050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9" y="1567434"/>
            <a:ext cx="4038599" cy="203261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7" y="3657600"/>
            <a:ext cx="2854511" cy="2604418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5" y="6172200"/>
            <a:ext cx="652954" cy="53339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548810" y="1567434"/>
            <a:ext cx="0" cy="5138165"/>
          </a:xfrm>
          <a:prstGeom prst="line">
            <a:avLst/>
          </a:prstGeom>
          <a:ln w="3175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600200"/>
            <a:ext cx="4070985" cy="537210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94" y="2837739"/>
            <a:ext cx="4432510" cy="11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6364605" cy="23050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4353533" cy="242921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3657600"/>
            <a:ext cx="4686954" cy="142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81810"/>
            <a:ext cx="279635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14"/>
            <a:ext cx="39502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6" y="452230"/>
            <a:ext cx="8715375" cy="5334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9" y="1066800"/>
            <a:ext cx="5423451" cy="190192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" y="3001853"/>
            <a:ext cx="3872947" cy="133040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8" y="4429539"/>
            <a:ext cx="5474711" cy="109494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9" y="5504831"/>
            <a:ext cx="227832" cy="324222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9" y="5811078"/>
            <a:ext cx="4860233" cy="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Let $x$ and $y$ be the amount of light energy received per unit &#10;time at $A$ and $B$ respectively.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x$&#10;}&#10;\end{document}"/>
  <p:tag name="IGUANATEXSIZE" val="2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y$&#10;}&#10;\end{document}"/>
  <p:tag name="IGUANATEXSIZE" val="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2&#10;}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1&#10;}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4&#10;}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05&#10;}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x = 0.1 + 0.05y$&#10;}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y = 0.2 + 0.4x$&#10;}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implies\ \  x \approx 0.112,\ \ \  y \approx 0.245$&#10;}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ow we consider infinitesimally small patches and write equations &#10;for every patch.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How light is scattered by the material at a given point is given by&#10; the\\ {\bf bidirectional reflection distribution function} (BRDF).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BRDF tells us what fraction of the\\&#10;incoming light coming from direction $\omega_i$\\&#10;is reflected along direction $\omega_r$.&#10;}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directions $\omega_i$ and $\omega_r$ can be specified \\&#10;by two angles each (spherical coordinates).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need to know what fraction of light received at a point&#10;goes in each direction.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is function may change from point to\\ point on the surface.&#10;}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two points $p$ and $p'$.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Figuring out the rays: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i(p,p')$ denote the amount of light\\ received by $p$ from $p'$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i(p,p')$ depends on the amount of light\\&#10;emitted by $p'$ towards $p$, if $p'$ is a source.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t also depends on the amount of light $p'$ \\&#10;received from another point $p''$ and what\\&#10; fraction of that was reflected towards $p$.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rho(p,p',p'') = $ &#10;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fraction of light received by $p'$ from &#10;$p''$ that is reflected towards $p$.&#10;}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varepsilon(p,p') = $ amount of light emitted by $p'$ towards $p$&#10;}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&#10;$\nu(p,p') = 0$ is $p$ and $p'$ cannot see each other and $1/r^2$ otherwise,&#10; $r = dist(p,p')$.&#10;}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(given by BRDF)&#10;}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rendering equation cannot be analytically solved in general.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1. Figure out the camera coordinate system basis vectors&#10;$\vec{u}, \vec{v}$ and $\vec{w}$.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Various techniques are used to approximate the solution numerically.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hoton Mapping:}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ollow photons from the light source until they are absorbed.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n a photon strikes a surface, the BRDF gives a probability 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distribution on the reflected directions the photon can take.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photon takes a random direction according to this distribution.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similar calculation is done for refraction.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re is also some probability of the photon being absorbed by the&#10;surface.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Various optimizations are used to make this feasible.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 large number of photons are traced to figure out the amount of &#10;light\\ received at every point in the scene.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2. Aspect Ratio $ = nx/ny$ (width / height).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adiosity:}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s that all surfaces are perfectly diffuse reflectors.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BRDF is very simple.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sider a scene with $n$ patches numbered $1$ to $n$.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b_i$: intensity (energy/unit time) per unit area leaving patch $i$.&#10;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a_i$: area of patch $i$.&#10;}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otal intensity leaving patch $i$ $=$ $b_i a_i$.&#10;}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\rho_i$: reflectivity of patch $i$&#10;}&#10;\end{document}"/>
  <p:tag name="IGUANATEXSIZE" val="1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f_{ij}$: fraction of intensity leaving patch $j$ that reaches patch $i$.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3. Assuming that the distance to the projection plane is $1$, figure&#10;out the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known as {\bf form factor}, depends on the orientation and mutual&#10;visibility.}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$e_i$: intensity of light emitted per unit area by patch $i$.&#10;}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$$b_ia_i = e_ia_i + \rho_i \sum_{j=1}^{n} f_{ij}b_ja_i$$&#10;}&#10;\end{document}"/>
  <p:tag name="IGUANATEXSIZE" val="2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, 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$$\implies b_i = e_i + \rho_i \sum_{j=1}^{n} f_{ij}b_j$$&#10;}&#10;\end{document}"/>
  <p:tag name="IGUANATEXSIZE" val="2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\bf Radiosity Equation&#10;}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Path Tracing:}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ame as ray tracing except when we reflect,\\&#10; we use the BRDF to pick a random direction.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ontinue until we hit a source or it is&#10; clear\\ that we are heading to infinity.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em left (l), right (r), top (t)} and {\em bottom (b)} on the projection plane.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Keep track of absorption losses at every surface the ray strikes.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Need to use extended light sources, otherwise\\&#10;$0$ probability of hitting one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i$&#10;\end{document}"/>
  <p:tag name="IGUANATEXSIZE" val="2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j$&#10;\end{document}"/>
  <p:tag name="IGUANATEXSIZE" val="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4. Figure out coordinate of the center $C^{ij}$ of pixel $(i,j)$ in the camera&#10;   frame.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C^{ij} = (l + (i+0.5)(r-l)/n_x,\\&#10;\text{\ \ \ \ \ \ \ \ \ \ }  b + (j+0.5)(t-b)/n_y,\ -1)\\&#10;$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5. Ray $R_{ij}$ in world coordinate frame: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rigin: eye position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direction: $C^{ij}_x \vec{u} + C^{ij}_y\vec{v} + C^{ij}_z \vec{w}$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$n_y$&#10;\end{document}"/>
  <p:tag name="IGUANATEXSIZE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$n_x$&#10;\end{document}"/>
  <p:tag name="IGUANATEXSIZE" val="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ur ray tracer currently only supports spheres. 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a function to find the intersection of a sphere &#10;and a ray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cursive Ray Trac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lighting, we also need to find the\\&#10; normal at a given&#10;point on a sphere.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a function to report the first object hit by a ray.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We intersect with all objects\\&#10; to find out.}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e need a function that does Phong Lighting at a point, given&#10;the light direction, view direction, the normal vector and &#10;material properties.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ere is the recursive function that traces a ray: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nd here is the function that creates the image: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 Implementation}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Bounding Boxes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First check whether the ray\\ intersects the bounding box.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If it does, check for intersection\\ with objects inside.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There could be false positives.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2D Situtation: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We only need to figure out whether\\ &#10;the ray intersects the box. &#10;\\\ \\&#10;We don't need to know where it\\ intersects the box.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Ray: $\mathbf{e} + t\mathbf{d}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Let $\mathbf{e} = (x_e, y_e, z_e)$ and $\mathbf{d} = (x_d, y_d, z_d)$. 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Scene Components:}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Hierarchical Bounding Boxes}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re is no clear way to group objects, but we typically try to &#10;minimize the total volume of the bounding boxes.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a.k.a. Bounding Volume Hierarchies)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em&#10;\textcolor{blue}{How do you find the closest object hit by a ray?}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Note: } There is no geometric ordering.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 ray may hit both sub-trees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Uniform Spatial Subdivision}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cells in the grid are of the same size but may not be cubes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mpute the first cell hit by the ray and then walk along the ray.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bjects, Materials, Lights, Camera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ach cell stores the set of objects intersecting the cell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its on the parallel planes are evenly spaced. This makes it easy&#10;to walk along a ray.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Only hits within a cell should be reported.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e don't trace the scattered rays: too many rays.&#10;}&#10;\end{document}"/>
  <p:tag name="IGUANATEXSIZE" val="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Ray Casting&#10;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Recursive Ray Tracing&#10;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also need a few other details: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is leads to inaccuracies.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Mirror&#10;}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This surface gets reflected\\&#10;light from the mirror but\\&#10;our algorithm doesn't see it.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red}{\em&#10;Diffuse surface&#10;}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f we look at a closed environment then light\\&#10; bounces around but stays in the environment.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A surface can absorb, emit, reflect or refract light.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o, the total energy is conserved.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(\em light sources emit light)&#10;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want to calculate how much energy arrives per unit time at each of the&#10;points in the steady state.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size of the image we are producing 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know the relations between the intensities at different points&#10;and from this we can calculate the intensities in the steady state.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Simplified Example:}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nsider two patches of surfaces $A$ and $B$.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A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B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nsider the following hypothetical situation: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20\% of the light emitted by the source falls on $B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10\% of the light emitted by the source falls on $A$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40\% of the light received at $A$ is reflected towards $B$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trace depth : how many times the rays bounce before we stop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05\% of the light received at $B$ is reflected towards $A$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at is the amount of light energy received at $A$ and $B$ per unit time?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source emits one unit of energy per unit time.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2&#10;}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1&#10;}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4&#10;}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0.05&#10;}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 Equation}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A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B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13729</TotalTime>
  <Words>1</Words>
  <Application>Microsoft Office PowerPoint</Application>
  <PresentationFormat>On-screen Show (4:3)</PresentationFormat>
  <Paragraphs>1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1171</cp:revision>
  <dcterms:created xsi:type="dcterms:W3CDTF">2014-01-26T12:33:15Z</dcterms:created>
  <dcterms:modified xsi:type="dcterms:W3CDTF">2016-11-14T10:29:25Z</dcterms:modified>
</cp:coreProperties>
</file>